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Анализ урока иностранного языка по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07296" y="4869160"/>
            <a:ext cx="6336704" cy="1101248"/>
          </a:xfrm>
        </p:spPr>
        <p:txBody>
          <a:bodyPr/>
          <a:lstStyle/>
          <a:p>
            <a:pPr algn="l"/>
            <a:r>
              <a:rPr lang="ru-RU" dirty="0" smtClean="0"/>
              <a:t>Презентацию подготовила Куприна С.В</a:t>
            </a:r>
            <a:r>
              <a:rPr lang="ru-RU" smtClean="0"/>
              <a:t>., </a:t>
            </a:r>
          </a:p>
          <a:p>
            <a:pPr algn="l"/>
            <a:r>
              <a:rPr lang="ru-RU" smtClean="0"/>
              <a:t>МОУ </a:t>
            </a:r>
            <a:r>
              <a:rPr lang="ru-RU" dirty="0" smtClean="0"/>
              <a:t>«СОШ №1 </a:t>
            </a:r>
            <a:r>
              <a:rPr lang="ru-RU" dirty="0" err="1" smtClean="0"/>
              <a:t>р.п</a:t>
            </a:r>
            <a:r>
              <a:rPr lang="ru-RU" dirty="0" smtClean="0"/>
              <a:t> Дергачи Саратовской области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Критерии анализа урока</a:t>
            </a:r>
          </a:p>
        </p:txBody>
      </p:sp>
      <p:sp>
        <p:nvSpPr>
          <p:cNvPr id="522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2500" smtClean="0"/>
              <a:t>Основные цели урока: содержательная, деятельностная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2500" smtClean="0"/>
              <a:t>Структура урока (соответствие системно-деятельностному подходу)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2500" smtClean="0"/>
              <a:t>Создание ситуации успеха на уроке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2500" smtClean="0"/>
              <a:t>Нацеленность деятельности на формирование УУД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2500" smtClean="0"/>
              <a:t>Использование современных технологий (проектная, исследовательская, ИКТ и др.)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2500" smtClean="0"/>
              <a:t>Связь теории с практикой, использование жизненного опыта учеников с целью развития у них познавательной активности и самостоятельности.</a:t>
            </a:r>
          </a:p>
          <a:p>
            <a:pPr marL="514350" indent="-514350">
              <a:lnSpc>
                <a:spcPct val="80000"/>
              </a:lnSpc>
              <a:buFontTx/>
              <a:buNone/>
            </a:pPr>
            <a:endParaRPr lang="ru-RU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/>
              <a:t>Критерии анализа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ru-RU" dirty="0" smtClean="0"/>
              <a:t>7. Соотношение репродуктивной и поисковой (исследовательской) деятельности</a:t>
            </a:r>
          </a:p>
          <a:p>
            <a:pPr>
              <a:buFontTx/>
              <a:buNone/>
              <a:defRPr/>
            </a:pPr>
            <a:r>
              <a:rPr lang="ru-RU" dirty="0" smtClean="0"/>
              <a:t>8. Соотношение деятельности учителя и деятельности учащихся. Объем и характер самостоятельных работ.</a:t>
            </a:r>
          </a:p>
          <a:p>
            <a:pPr>
              <a:buFontTx/>
              <a:buNone/>
              <a:defRPr/>
            </a:pPr>
            <a:r>
              <a:rPr lang="ru-RU" dirty="0" smtClean="0"/>
              <a:t>9. Реализация дифференцированного обучения. Наличие заданий для детей разного уровня </a:t>
            </a:r>
            <a:r>
              <a:rPr lang="ru-RU" dirty="0" err="1" smtClean="0"/>
              <a:t>обученности</a:t>
            </a:r>
            <a:r>
              <a:rPr lang="ru-RU" dirty="0" smtClean="0"/>
              <a:t>.</a:t>
            </a:r>
          </a:p>
          <a:p>
            <a:pPr>
              <a:buFontTx/>
              <a:buNone/>
              <a:defRPr/>
            </a:pPr>
            <a:r>
              <a:rPr lang="ru-RU" dirty="0" smtClean="0"/>
              <a:t>10.Формирование навыков самоконтроля и самооценки.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smtClean="0"/>
              <a:t>Самоанализ урока на основе системно-деятельностного подхода</a:t>
            </a:r>
            <a:endParaRPr lang="ru-RU" sz="3200" smtClean="0"/>
          </a:p>
        </p:txBody>
      </p:sp>
      <p:sp>
        <p:nvSpPr>
          <p:cNvPr id="5427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Время самостоятельной работы учеников (не менее 50% времени урока).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Время, в течение которого говорил учитель (не более 10 минут).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Сколько учеников отвечали устно на уроке и сколько времени (должны все).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Сколько учеников получили оценки (должны все).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ru-RU" sz="3000" smtClean="0"/>
              <a:t>Время, в течение которого ученики двигались (не менее 5 минут).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smtClean="0"/>
              <a:t>Самоанализ урока на основе системно-деятельностного подхода</a:t>
            </a:r>
            <a:endParaRPr 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Tx/>
              <a:buNone/>
              <a:defRPr/>
            </a:pPr>
            <a:r>
              <a:rPr lang="ru-RU" dirty="0" smtClean="0"/>
              <a:t>6. Сколько учеников готовы к восприятию нового материала (как проверено).</a:t>
            </a:r>
          </a:p>
          <a:p>
            <a:pPr marL="514350" indent="-514350">
              <a:buFontTx/>
              <a:buNone/>
              <a:defRPr/>
            </a:pPr>
            <a:r>
              <a:rPr lang="ru-RU" dirty="0" smtClean="0"/>
              <a:t>7. Сколько </a:t>
            </a:r>
            <a:r>
              <a:rPr lang="ru-RU" dirty="0"/>
              <a:t>учеников ушли с урока с полным пониманием нового учебного материала (как проверено).</a:t>
            </a:r>
          </a:p>
          <a:p>
            <a:pPr marL="514350" indent="-514350">
              <a:buFontTx/>
              <a:buNone/>
              <a:defRPr/>
            </a:pPr>
            <a:r>
              <a:rPr lang="ru-RU" dirty="0" smtClean="0"/>
              <a:t>8. Соответствует </a:t>
            </a:r>
            <a:r>
              <a:rPr lang="ru-RU" dirty="0"/>
              <a:t>ли объем домашнего задания норме (да – нет</a:t>
            </a:r>
            <a:r>
              <a:rPr lang="ru-RU" dirty="0" smtClean="0"/>
              <a:t>).</a:t>
            </a:r>
          </a:p>
          <a:p>
            <a:pPr marL="514350" indent="-514350">
              <a:buFontTx/>
              <a:buNone/>
              <a:defRPr/>
            </a:pPr>
            <a:r>
              <a:rPr lang="ru-RU" dirty="0" smtClean="0"/>
              <a:t>9. Вывод (соответствует, частично соответствует, не соответствует ФГОС)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202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Анализ урока иностранного языка по ФГОС</vt:lpstr>
      <vt:lpstr>Критерии анализа урока</vt:lpstr>
      <vt:lpstr>Критерии анализа урока</vt:lpstr>
      <vt:lpstr>Самоанализ урока на основе системно-деятельностного подхода</vt:lpstr>
      <vt:lpstr>Самоанализ урока на основе системно-деятельностного подхода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Критерии анализа урока</dc:title>
  <dc:creator>Скайнет</dc:creator>
  <cp:lastModifiedBy>Windows User</cp:lastModifiedBy>
  <cp:revision>3</cp:revision>
  <dcterms:created xsi:type="dcterms:W3CDTF">2016-08-28T16:59:27Z</dcterms:created>
  <dcterms:modified xsi:type="dcterms:W3CDTF">2016-11-02T07:56:07Z</dcterms:modified>
</cp:coreProperties>
</file>